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sldIdLst>
    <p:sldId id="256" r:id="rId5"/>
    <p:sldId id="280" r:id="rId6"/>
    <p:sldId id="311" r:id="rId7"/>
    <p:sldId id="31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B01217-CB0F-437F-8491-BAB3F9881FA9}" v="75" dt="2022-09-28T15:06:38.1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E9EEE-16ED-4176-B32B-5AB272ABC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40F01-B648-46AB-9E5B-18067C2E0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3118A-983C-4BAB-A2F5-F241AF81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13612-C528-4317-81AF-FF4A87278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E5F64-03B8-4684-BD50-660EC9D3A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0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F275A-987F-4EB6-A02A-0F0B8350D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EABF2B-AEBA-4F1F-BD9C-1FAC356CC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A9D9E-F4D3-4F95-A71F-9FA31CBA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FFA-6385-42DE-BC39-BADAE395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3FC63-CD2A-43FC-849B-2384A09A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3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A982B9-263E-4D5E-B6F5-C8C6D7DBDA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915C8-B3EF-48AE-92A3-4F945016D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4A600-AEDA-4D25-AA64-549A1B2D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D1FE4-F416-4606-A61E-0E45A90A3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BFB76-0582-4C73-8D0D-370BEE622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DC6E3-6B76-4F2D-97CC-E8B92535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B720C-0417-4857-96DB-ABBD0B122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24CDB-185C-4254-8ED4-E5C2086E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DD368-6DBC-45CB-80C8-97060A18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9FE74-6212-4D92-9932-D66EF892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9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1F78-E800-43B6-A288-9CBD21FF9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E8258-7259-466A-B848-0A7BDF69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2AE53-1AE6-4515-9E7C-4DF3703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55D63-C6EE-4D5C-B7A9-95A1E6D1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63A6C-0F5A-4140-86D7-CEA5DA9D2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7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1452A-1AAC-41B7-9698-E4A536710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0F0C6-2ABB-45B6-AE72-F4B46AEA5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6BF74-B5B0-48C9-8830-CBA5FA0AB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8EC25-05AD-42BA-9E6F-CB3323076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12A1E-D315-4BA7-ABB2-E712C20C9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485FA-A2AC-49CA-9A83-C92CE36BA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9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8BFD-420B-47B1-A399-28337F7F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B09AA-FB5C-43B5-B943-D56018E7A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5D0E27-DA14-405A-9146-FD721CFD9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33A21-3231-4570-9504-DEB8F0198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927E2-FB38-41BF-B8D6-2EF618DE3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0403D-0D2B-4F1F-9759-5D2C6F2EF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D5D7F8-7B2A-42B7-9364-8B44FD6A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33F565-160A-49C2-AAC3-B286AF28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0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07B34-953F-46E2-9212-9C7904F30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FD579-8E3D-4694-B59F-C72342EC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71574-27F1-4B7A-BAE3-2B6FCEC99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8E433-95CB-4471-BE93-57D289ED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CB81F0-4DBF-48CB-B4EB-04051F473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5B585-6DE1-4A09-91B3-11A8D113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2F36D-2A84-4C8A-A101-3B1447C1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1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E10F9-CB47-4046-B486-183E7B046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3C747-7154-4E65-B288-C0F5444BC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75969-9787-45FF-B02B-BD60FEF5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74412-3327-4562-A9B1-E3CD35962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53315-3633-4ECA-B2A4-A1F648A3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8B3A6-1D67-450F-91D0-7BE4DC5E4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0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7C49-0AF4-4BCA-BD58-5CF270B44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234198-316F-4B5C-A8F3-7DA172AC0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99583-D413-498F-8CDE-5451E602F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C6A98-151E-46AB-88EA-1F904395D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FD373-EEFF-4D93-BEDB-FAB398098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684BC-6EA4-40C1-BAC2-53CBBBBA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88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506709-0A5C-4421-BC1B-068DA5C42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C4133-F497-49A1-A726-5A366B7E1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213B9-C0F7-45D3-BD6C-98FC6F2D4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F9C1C-9F3E-47F1-B393-DFDEC0F47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B7061-2E1E-4D31-A140-9F1497C08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524000" y="1785144"/>
            <a:ext cx="9144000" cy="3649662"/>
          </a:xfrm>
        </p:spPr>
        <p:txBody>
          <a:bodyPr>
            <a:normAutofit fontScale="90000"/>
          </a:bodyPr>
          <a:lstStyle/>
          <a:p>
            <a:r>
              <a:rPr lang="en-US" sz="5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N5 Sociology</a:t>
            </a: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2: Culture and identity</a:t>
            </a: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9: Identity</a:t>
            </a:r>
            <a:br>
              <a:rPr lang="en-US" sz="2000" dirty="0"/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is a challenging concept.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sociology, identity involves us knowing who we are as individuals. Identity also includes us knowing others and they, in turn, understanding us.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Personality and identity are different. A person’s personality is the way that they demonstrate their identity. Identity depends on others and our assessment of others. 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deciding who is different or similar to us, we can define our own identity.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Identity: the concept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255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George Herbert Mead, an American sociologist, used the terms ‘I’ and ‘Me’ to distinguish the two different parts of ‘the Self’. The Self is a social process; there is an internal dialogue between the I and the Me to produce the Self.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‘I’ is the individual’s impulses and the response of an individual to the attitudes of others.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‘Me’ is the social part that is learned through interaction with others and the environment.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is complex and can change depending on circumstance. People usually act differently when at school or college compared to being at home or out with friends.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and Me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10372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primary and secondary socialisation play a large part in the formation of our identity.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</a:t>
            </a:r>
            <a:r>
              <a:rPr lang="en-GB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acquired</a:t>
            </a: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characteristics (those we gain over time) are influenced by our families, peer groups, education, religion, workplaces and the media.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</a:t>
            </a:r>
            <a:r>
              <a:rPr lang="en-GB" sz="2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ascribed</a:t>
            </a: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characteristics (those we are born with) are then also shaped by the socialisation process.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Gender identity is a good example. A person may be born a female and be happy with that as her sex, but what it means to be, act and feel as a girl or a woman will be influenced by the socialisation process she goes through.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Socialisation and the formation of identity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97068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C35F8839F1694CBAA15DA077CF73B4" ma:contentTypeVersion="2" ma:contentTypeDescription="Create a new document." ma:contentTypeScope="" ma:versionID="b04f8247a3ab994aa50b9c2267ccf6b5">
  <xsd:schema xmlns:xsd="http://www.w3.org/2001/XMLSchema" xmlns:xs="http://www.w3.org/2001/XMLSchema" xmlns:p="http://schemas.microsoft.com/office/2006/metadata/properties" xmlns:ns2="27092433-eb9f-4e3e-88ce-5aac04551450" targetNamespace="http://schemas.microsoft.com/office/2006/metadata/properties" ma:root="true" ma:fieldsID="dbfbb75fc207af44c41022587ffe4424" ns2:_="">
    <xsd:import namespace="27092433-eb9f-4e3e-88ce-5aac045514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092433-eb9f-4e3e-88ce-5aac04551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C6EEB1-5C85-4086-A555-4FCFFE349C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68C0B5-EEF0-4ECF-A015-743CC2A7E029}"/>
</file>

<file path=customXml/itemProps3.xml><?xml version="1.0" encoding="utf-8"?>
<ds:datastoreItem xmlns:ds="http://schemas.openxmlformats.org/officeDocument/2006/customXml" ds:itemID="{BF3C9ADC-6E18-44A2-A1CC-5254997FE99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N5 Sociology  Section 2: Culture and identity  Lesson 9: Identity  </vt:lpstr>
      <vt:lpstr>Identity: the concept</vt:lpstr>
      <vt:lpstr>I and Me</vt:lpstr>
      <vt:lpstr>Socialisation and the formation of identity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Higher Sociology Human Society Lesson 10 The research process in sociology</dc:title>
  <dc:creator/>
  <cp:lastModifiedBy/>
  <cp:revision>1</cp:revision>
  <dcterms:created xsi:type="dcterms:W3CDTF">2022-08-16T13:49:08Z</dcterms:created>
  <dcterms:modified xsi:type="dcterms:W3CDTF">2022-09-29T10:01:55Z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0x010100B7C35F8839F1694CBAA15DA077CF73B4</vt:lpwstr>
  </property>
</Properties>
</file>