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sldIdLst>
    <p:sldId id="256" r:id="rId5"/>
    <p:sldId id="280" r:id="rId6"/>
    <p:sldId id="311" r:id="rId7"/>
    <p:sldId id="315" r:id="rId8"/>
    <p:sldId id="31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8B01217-CB0F-437F-8491-BAB3F9881FA9}" v="75" dt="2022-09-28T15:06:38.1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660"/>
  </p:normalViewPr>
  <p:slideViewPr>
    <p:cSldViewPr snapToGrid="0">
      <p:cViewPr varScale="1">
        <p:scale>
          <a:sx n="63" d="100"/>
          <a:sy n="63" d="100"/>
        </p:scale>
        <p:origin x="732"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N5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2: Culture and identity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8: Culture and subculture</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Culture is the beliefs, behaviours and shared characteristics of a particular group or society.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Cultural aspects include music; literature; food; styles or modes of dress; behaviour; rules; institutions (such as family, religion, work); language; values; and norms.	</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Definition of culture</a:t>
            </a:r>
            <a:endParaRPr lang="en-GB" sz="3200" dirty="0"/>
          </a:p>
        </p:txBody>
      </p:sp>
    </p:spTree>
    <p:extLst>
      <p:ext uri="{BB962C8B-B14F-4D97-AF65-F5344CB8AC3E}">
        <p14:creationId xmlns:p14="http://schemas.microsoft.com/office/powerpoint/2010/main" val="1925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Consider the culture of Scotland: traditional and modern music, food, styles of dress, and expected cultural norms and values.</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For example, look at Scotland’s traditional music, including instruments such as the bagpipes, accordion and fiddle, which are associated with this type of music. Consider also many internationally famous modern musicians, such as Lewis Capaldi, Nicola Benedetti and Calvin Harris, as music is a popular part of Scottish culture.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Compare with other cultures and discuss their music, food and styles of dress. Look at their expected cultural norms and values.</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Examples of culture</a:t>
            </a:r>
            <a:endParaRPr lang="en-GB" sz="3200" dirty="0"/>
          </a:p>
        </p:txBody>
      </p:sp>
    </p:spTree>
    <p:extLst>
      <p:ext uri="{BB962C8B-B14F-4D97-AF65-F5344CB8AC3E}">
        <p14:creationId xmlns:p14="http://schemas.microsoft.com/office/powerpoint/2010/main" val="3110372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This is a culture within a broad or mainstream culture that has some different beliefs, values or practices.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These are sometimes based around ethnicity or religion, particularly among immigrant communities.</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Many examples of subcultures are found among young people and are centred on music, fashion and socio-political beliefs.</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Subcultures like these tend to emerge from the dominant culture as a ‘countercultural’ movement.</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Definition of subculture </a:t>
            </a:r>
            <a:endParaRPr lang="en-GB" sz="3200" dirty="0"/>
          </a:p>
        </p:txBody>
      </p:sp>
    </p:spTree>
    <p:extLst>
      <p:ext uri="{BB962C8B-B14F-4D97-AF65-F5344CB8AC3E}">
        <p14:creationId xmlns:p14="http://schemas.microsoft.com/office/powerpoint/2010/main" val="3597068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Examine at least one subculture and the ways it differs from, and is similar to, mainstream society.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Consider music, food, dress styles and any other specific characteristics which are associated with the subculture.</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For example, the Romani exist within many societies and have traditions and values that may differ from the mainstream culture where they live. These can include strong family bonds, marrying at a young age, and travelling rather than settling in one place. </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Examples of subculture</a:t>
            </a:r>
            <a:endParaRPr lang="en-GB" sz="3200" dirty="0"/>
          </a:p>
        </p:txBody>
      </p:sp>
    </p:spTree>
    <p:extLst>
      <p:ext uri="{BB962C8B-B14F-4D97-AF65-F5344CB8AC3E}">
        <p14:creationId xmlns:p14="http://schemas.microsoft.com/office/powerpoint/2010/main" val="32765743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7C35F8839F1694CBAA15DA077CF73B4" ma:contentTypeVersion="2" ma:contentTypeDescription="Create a new document." ma:contentTypeScope="" ma:versionID="b04f8247a3ab994aa50b9c2267ccf6b5">
  <xsd:schema xmlns:xsd="http://www.w3.org/2001/XMLSchema" xmlns:xs="http://www.w3.org/2001/XMLSchema" xmlns:p="http://schemas.microsoft.com/office/2006/metadata/properties" xmlns:ns2="27092433-eb9f-4e3e-88ce-5aac04551450" targetNamespace="http://schemas.microsoft.com/office/2006/metadata/properties" ma:root="true" ma:fieldsID="dbfbb75fc207af44c41022587ffe4424" ns2:_="">
    <xsd:import namespace="27092433-eb9f-4e3e-88ce-5aac04551450"/>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092433-eb9f-4e3e-88ce-5aac0455145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8C6EEB1-5C85-4086-A555-4FCFFE349C25}">
  <ds:schemaRefs>
    <ds:schemaRef ds:uri="http://schemas.microsoft.com/sharepoint/v3/contenttype/forms"/>
  </ds:schemaRefs>
</ds:datastoreItem>
</file>

<file path=customXml/itemProps2.xml><?xml version="1.0" encoding="utf-8"?>
<ds:datastoreItem xmlns:ds="http://schemas.openxmlformats.org/officeDocument/2006/customXml" ds:itemID="{B22B0FBC-21C5-4F94-9AC6-A9944CF96606}"/>
</file>

<file path=customXml/itemProps3.xml><?xml version="1.0" encoding="utf-8"?>
<ds:datastoreItem xmlns:ds="http://schemas.openxmlformats.org/officeDocument/2006/customXml" ds:itemID="{BF3C9ADC-6E18-44A2-A1CC-5254997FE99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348</Words>
  <Application>Microsoft Office PowerPoint</Application>
  <PresentationFormat>Widescreen</PresentationFormat>
  <Paragraphs>17</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N5 Sociology  Section 2: Culture and identity  Lesson 8: Culture and subculture  </vt:lpstr>
      <vt:lpstr>Definition of culture</vt:lpstr>
      <vt:lpstr>Examples of culture</vt:lpstr>
      <vt:lpstr>Definition of subculture </vt:lpstr>
      <vt:lpstr>Examples of subculture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10 The research process in sociology</dc:title>
  <dc:creator/>
  <cp:lastModifiedBy/>
  <cp:revision>1</cp:revision>
  <dcterms:created xsi:type="dcterms:W3CDTF">2022-08-16T13:49:08Z</dcterms:created>
  <dcterms:modified xsi:type="dcterms:W3CDTF">2022-09-29T09:56:20Z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0x010100B7C35F8839F1694CBAA15DA077CF73B4</vt:lpwstr>
  </property>
</Properties>
</file>